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79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81464" autoAdjust="0"/>
  </p:normalViewPr>
  <p:slideViewPr>
    <p:cSldViewPr snapToGrid="0">
      <p:cViewPr varScale="1">
        <p:scale>
          <a:sx n="78" d="100"/>
          <a:sy n="78" d="100"/>
        </p:scale>
        <p:origin x="7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E1B90-BAD7-4EE2-9305-F04083D1EB85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0B266-BB7A-494A-B483-2AE48A4D5A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666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Chez l’adulte pied= avant bras environ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0B266-BB7A-494A-B483-2AE48A4D5A0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74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bin"/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bin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2669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compare des longueurs.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Qu’est-ce qui est </a:t>
            </a:r>
            <a:r>
              <a:rPr lang="fr-FR" b="1" dirty="0"/>
              <a:t>le plus haut </a:t>
            </a:r>
            <a:r>
              <a:rPr lang="fr-FR" dirty="0"/>
              <a:t>entre la tour Eiffel et un immeuble de 13 étages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42499" y="1581936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/>
              <a:t>T </a:t>
            </a:r>
            <a:r>
              <a:rPr lang="fr-FR" sz="4400" dirty="0"/>
              <a:t>– la tour</a:t>
            </a:r>
          </a:p>
          <a:p>
            <a:r>
              <a:rPr lang="fr-FR" sz="4400" b="1" dirty="0"/>
              <a:t>I</a:t>
            </a:r>
            <a:r>
              <a:rPr lang="fr-FR" sz="4400" dirty="0"/>
              <a:t> – l’immeuble</a:t>
            </a:r>
          </a:p>
        </p:txBody>
      </p:sp>
    </p:spTree>
    <p:extLst>
      <p:ext uri="{BB962C8B-B14F-4D97-AF65-F5344CB8AC3E}">
        <p14:creationId xmlns:p14="http://schemas.microsoft.com/office/powerpoint/2010/main" val="3290888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75436" y="6490150"/>
            <a:ext cx="801889" cy="367849"/>
          </a:xfrm>
        </p:spPr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20485" y="1613603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>
                <a:solidFill>
                  <a:srgbClr val="C00000"/>
                </a:solidFill>
              </a:rPr>
              <a:t>T </a:t>
            </a:r>
            <a:r>
              <a:rPr lang="fr-FR" sz="4400" dirty="0">
                <a:solidFill>
                  <a:srgbClr val="C00000"/>
                </a:solidFill>
              </a:rPr>
              <a:t>– la tour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AD964D5-DE0E-9340-08D4-AC7615B07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850" y="1067831"/>
            <a:ext cx="3508428" cy="567735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22DB5EB-6E65-7D05-8EBD-9DE79C458F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15"/>
          <a:stretch/>
        </p:blipFill>
        <p:spPr>
          <a:xfrm>
            <a:off x="4302496" y="5788115"/>
            <a:ext cx="459180" cy="702035"/>
          </a:xfrm>
          <a:prstGeom prst="rect">
            <a:avLst/>
          </a:prstGeom>
        </p:spPr>
      </p:pic>
      <p:sp>
        <p:nvSpPr>
          <p:cNvPr id="7" name="Flèche : double flèche verticale 6">
            <a:extLst>
              <a:ext uri="{FF2B5EF4-FFF2-40B4-BE49-F238E27FC236}">
                <a16:creationId xmlns:a16="http://schemas.microsoft.com/office/drawing/2014/main" id="{DA2EDFB2-219D-CC2C-0226-C03616B7F888}"/>
              </a:ext>
            </a:extLst>
          </p:cNvPr>
          <p:cNvSpPr/>
          <p:nvPr/>
        </p:nvSpPr>
        <p:spPr>
          <a:xfrm>
            <a:off x="5217228" y="1318160"/>
            <a:ext cx="229590" cy="5171990"/>
          </a:xfrm>
          <a:prstGeom prst="upDownArrow">
            <a:avLst>
              <a:gd name="adj1" fmla="val 50000"/>
              <a:gd name="adj2" fmla="val 12586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7690844-7124-96E4-A784-DB0369F8D46A}"/>
              </a:ext>
            </a:extLst>
          </p:cNvPr>
          <p:cNvSpPr txBox="1">
            <a:spLocks/>
          </p:cNvSpPr>
          <p:nvPr/>
        </p:nvSpPr>
        <p:spPr>
          <a:xfrm>
            <a:off x="5446818" y="3568999"/>
            <a:ext cx="1361413" cy="404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330 m</a:t>
            </a:r>
          </a:p>
        </p:txBody>
      </p:sp>
      <p:sp>
        <p:nvSpPr>
          <p:cNvPr id="10" name="Flèche : double flèche verticale 9">
            <a:extLst>
              <a:ext uri="{FF2B5EF4-FFF2-40B4-BE49-F238E27FC236}">
                <a16:creationId xmlns:a16="http://schemas.microsoft.com/office/drawing/2014/main" id="{D256CD02-719B-A095-75BB-86FE69AB4BD3}"/>
              </a:ext>
            </a:extLst>
          </p:cNvPr>
          <p:cNvSpPr/>
          <p:nvPr/>
        </p:nvSpPr>
        <p:spPr>
          <a:xfrm>
            <a:off x="4118894" y="5838701"/>
            <a:ext cx="71583" cy="651449"/>
          </a:xfrm>
          <a:prstGeom prst="upDownArrow">
            <a:avLst>
              <a:gd name="adj1" fmla="val 50000"/>
              <a:gd name="adj2" fmla="val 12586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9E3E0128-9821-BB6D-CA19-FE6A74044FF2}"/>
              </a:ext>
            </a:extLst>
          </p:cNvPr>
          <p:cNvSpPr txBox="1">
            <a:spLocks/>
          </p:cNvSpPr>
          <p:nvPr/>
        </p:nvSpPr>
        <p:spPr>
          <a:xfrm>
            <a:off x="3268716" y="6004100"/>
            <a:ext cx="1361413" cy="404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40 m</a:t>
            </a:r>
          </a:p>
        </p:txBody>
      </p:sp>
    </p:spTree>
    <p:extLst>
      <p:ext uri="{BB962C8B-B14F-4D97-AF65-F5344CB8AC3E}">
        <p14:creationId xmlns:p14="http://schemas.microsoft.com/office/powerpoint/2010/main" val="168671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Qu’est-ce qui est le plus </a:t>
            </a:r>
            <a:r>
              <a:rPr lang="fr-FR" b="1" dirty="0"/>
              <a:t>long</a:t>
            </a:r>
            <a:r>
              <a:rPr lang="fr-FR" dirty="0"/>
              <a:t> entre un bus et une voiture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42499" y="1581936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/>
              <a:t>B</a:t>
            </a:r>
            <a:r>
              <a:rPr lang="fr-FR" sz="4400" dirty="0"/>
              <a:t> – le bus</a:t>
            </a:r>
          </a:p>
          <a:p>
            <a:r>
              <a:rPr lang="fr-FR" sz="4400" b="1" dirty="0"/>
              <a:t>V</a:t>
            </a:r>
            <a:r>
              <a:rPr lang="fr-FR" sz="4400" dirty="0"/>
              <a:t> – la voiture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2468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98C28E2-48E6-E577-BD56-C9B683FC8896}"/>
              </a:ext>
            </a:extLst>
          </p:cNvPr>
          <p:cNvSpPr txBox="1">
            <a:spLocks/>
          </p:cNvSpPr>
          <p:nvPr/>
        </p:nvSpPr>
        <p:spPr>
          <a:xfrm>
            <a:off x="588736" y="1237741"/>
            <a:ext cx="8082381" cy="6324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>
                <a:solidFill>
                  <a:srgbClr val="C00000"/>
                </a:solidFill>
              </a:rPr>
              <a:t>B</a:t>
            </a:r>
            <a:r>
              <a:rPr lang="fr-FR" sz="4400" dirty="0">
                <a:solidFill>
                  <a:srgbClr val="C00000"/>
                </a:solidFill>
              </a:rPr>
              <a:t> – le bus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CCF7DA8-9950-86D6-ABF5-7002C1DB81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24" y="2621125"/>
            <a:ext cx="8335203" cy="416760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7BAC513-419F-0F9F-F4C1-A8BD40D86F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653" y="4379600"/>
            <a:ext cx="4221100" cy="2110550"/>
          </a:xfrm>
          <a:prstGeom prst="rect">
            <a:avLst/>
          </a:prstGeom>
        </p:spPr>
      </p:pic>
      <p:sp>
        <p:nvSpPr>
          <p:cNvPr id="9" name="Flèche : double flèche horizontale 8">
            <a:extLst>
              <a:ext uri="{FF2B5EF4-FFF2-40B4-BE49-F238E27FC236}">
                <a16:creationId xmlns:a16="http://schemas.microsoft.com/office/drawing/2014/main" id="{BEFD7700-959D-FE8C-C3AE-5179C4EC96A7}"/>
              </a:ext>
            </a:extLst>
          </p:cNvPr>
          <p:cNvSpPr/>
          <p:nvPr/>
        </p:nvSpPr>
        <p:spPr>
          <a:xfrm>
            <a:off x="771896" y="2806535"/>
            <a:ext cx="8144856" cy="304333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05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Qu’est-ce qui est le plus </a:t>
            </a:r>
            <a:r>
              <a:rPr lang="fr-FR" b="1" dirty="0"/>
              <a:t>haut</a:t>
            </a:r>
            <a:r>
              <a:rPr lang="fr-FR" dirty="0"/>
              <a:t> entre un éléphant et un cheval ?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42499" y="1581936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/>
              <a:t>E </a:t>
            </a:r>
            <a:r>
              <a:rPr lang="fr-FR" sz="4400" dirty="0"/>
              <a:t>– l’éléphant</a:t>
            </a:r>
          </a:p>
          <a:p>
            <a:r>
              <a:rPr lang="fr-FR" sz="4400" b="1" dirty="0"/>
              <a:t>C </a:t>
            </a:r>
            <a:r>
              <a:rPr lang="fr-FR" sz="4400" dirty="0"/>
              <a:t>– le cheval</a:t>
            </a:r>
          </a:p>
        </p:txBody>
      </p:sp>
    </p:spTree>
    <p:extLst>
      <p:ext uri="{BB962C8B-B14F-4D97-AF65-F5344CB8AC3E}">
        <p14:creationId xmlns:p14="http://schemas.microsoft.com/office/powerpoint/2010/main" val="124453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2468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13071A2-BEBD-EE87-52FA-4ABC0FEBE4C8}"/>
              </a:ext>
            </a:extLst>
          </p:cNvPr>
          <p:cNvSpPr txBox="1">
            <a:spLocks/>
          </p:cNvSpPr>
          <p:nvPr/>
        </p:nvSpPr>
        <p:spPr>
          <a:xfrm>
            <a:off x="588736" y="1200358"/>
            <a:ext cx="8082381" cy="569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>
                <a:solidFill>
                  <a:srgbClr val="C00000"/>
                </a:solidFill>
              </a:rPr>
              <a:t>E</a:t>
            </a:r>
            <a:r>
              <a:rPr lang="fr-FR" sz="4400" dirty="0">
                <a:solidFill>
                  <a:srgbClr val="C00000"/>
                </a:solidFill>
              </a:rPr>
              <a:t>– l’éléphant (il fait environ le double de hauteur)</a:t>
            </a:r>
          </a:p>
        </p:txBody>
      </p:sp>
      <p:pic>
        <p:nvPicPr>
          <p:cNvPr id="1026" name="Picture 2" descr="crée une image photoréaliste un éléphant à côté d'un cheval en respectant les tailles et proportions réelles">
            <a:extLst>
              <a:ext uri="{FF2B5EF4-FFF2-40B4-BE49-F238E27FC236}">
                <a16:creationId xmlns:a16="http://schemas.microsoft.com/office/drawing/2014/main" id="{418BE0F1-EBB9-1C77-9BAA-31BB946E8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619102"/>
            <a:ext cx="4238897" cy="423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01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Quelle est environ la hauteur d’une porte en utilisant la règle jaune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42499" y="1581936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/>
              <a:t>A </a:t>
            </a:r>
            <a:r>
              <a:rPr lang="fr-FR" sz="4400" dirty="0"/>
              <a:t>– environ trois mètres (trois règles)</a:t>
            </a:r>
          </a:p>
          <a:p>
            <a:r>
              <a:rPr lang="fr-FR" sz="4400" b="1" dirty="0"/>
              <a:t>B</a:t>
            </a:r>
            <a:r>
              <a:rPr lang="fr-FR" sz="4400" dirty="0"/>
              <a:t> – environ deux mètres (deux règles)</a:t>
            </a:r>
          </a:p>
        </p:txBody>
      </p:sp>
    </p:spTree>
    <p:extLst>
      <p:ext uri="{BB962C8B-B14F-4D97-AF65-F5344CB8AC3E}">
        <p14:creationId xmlns:p14="http://schemas.microsoft.com/office/powerpoint/2010/main" val="4233403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47134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490895" y="913140"/>
            <a:ext cx="8082381" cy="5950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>
                <a:solidFill>
                  <a:srgbClr val="C00000"/>
                </a:solidFill>
              </a:rPr>
              <a:t>B</a:t>
            </a:r>
            <a:r>
              <a:rPr lang="fr-FR" sz="4400" dirty="0">
                <a:solidFill>
                  <a:srgbClr val="C00000"/>
                </a:solidFill>
              </a:rPr>
              <a:t> – environ deux mètres (deux règles)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C14F570-26D9-8780-60DB-0F36B93B08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6"/>
          <a:stretch/>
        </p:blipFill>
        <p:spPr>
          <a:xfrm>
            <a:off x="3086522" y="1915884"/>
            <a:ext cx="2970955" cy="485502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BE2964C-73F4-2936-92EB-FC97B514FCB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50861">
            <a:off x="2424230" y="4469699"/>
            <a:ext cx="1978651" cy="197865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E42E0AA-244A-E90A-AA83-41ECD34A68E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50861">
            <a:off x="2424229" y="2079196"/>
            <a:ext cx="1978651" cy="197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90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Qu’est-ce qui est le </a:t>
            </a:r>
            <a:r>
              <a:rPr lang="fr-FR" b="1" dirty="0"/>
              <a:t>plus long </a:t>
            </a:r>
            <a:r>
              <a:rPr lang="fr-FR" dirty="0"/>
              <a:t>entre ta main et ton pied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42499" y="1581936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/>
              <a:t>M </a:t>
            </a:r>
            <a:r>
              <a:rPr lang="fr-FR" sz="4400" dirty="0"/>
              <a:t>– la main</a:t>
            </a:r>
          </a:p>
          <a:p>
            <a:r>
              <a:rPr lang="fr-FR" sz="4400" b="1" dirty="0"/>
              <a:t>P</a:t>
            </a:r>
            <a:r>
              <a:rPr lang="fr-FR" sz="4400" dirty="0"/>
              <a:t> – le pied</a:t>
            </a:r>
          </a:p>
        </p:txBody>
      </p:sp>
    </p:spTree>
    <p:extLst>
      <p:ext uri="{BB962C8B-B14F-4D97-AF65-F5344CB8AC3E}">
        <p14:creationId xmlns:p14="http://schemas.microsoft.com/office/powerpoint/2010/main" val="904122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588736" y="1243952"/>
            <a:ext cx="8082381" cy="538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>
                <a:solidFill>
                  <a:srgbClr val="C00000"/>
                </a:solidFill>
              </a:rPr>
              <a:t>P</a:t>
            </a:r>
            <a:r>
              <a:rPr lang="fr-FR" sz="4400" dirty="0">
                <a:solidFill>
                  <a:srgbClr val="C00000"/>
                </a:solidFill>
              </a:rPr>
              <a:t> – le pied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F66455-5E47-5079-B2E9-043F05D9FF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5" r="55810" b="5801"/>
          <a:stretch/>
        </p:blipFill>
        <p:spPr>
          <a:xfrm>
            <a:off x="3005003" y="2065131"/>
            <a:ext cx="1566997" cy="323373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E6741D6-97A1-FCF2-5B62-54CD3FF18E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926" y="2913530"/>
            <a:ext cx="1689349" cy="229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428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183</Words>
  <Application>Microsoft Office PowerPoint</Application>
  <PresentationFormat>Affichage à l'écran (4:3)</PresentationFormat>
  <Paragraphs>40</Paragraphs>
  <Slides>11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Qu’est-ce qui est le plus long entre un bus et une voiture ? </vt:lpstr>
      <vt:lpstr>Correction</vt:lpstr>
      <vt:lpstr>Qu’est-ce qui est le plus haut entre un éléphant et un cheval ?  </vt:lpstr>
      <vt:lpstr>Correction</vt:lpstr>
      <vt:lpstr>Quelle est environ la hauteur d’une porte en utilisant la règle jaune ? </vt:lpstr>
      <vt:lpstr>Correction</vt:lpstr>
      <vt:lpstr>Qu’est-ce qui est le plus long entre ta main et ton pied ? </vt:lpstr>
      <vt:lpstr>Correction</vt:lpstr>
      <vt:lpstr>Qu’est-ce qui est le plus haut entre la tour Eiffel et un immeuble de 13 étages ?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50</cp:revision>
  <dcterms:created xsi:type="dcterms:W3CDTF">2023-02-07T14:55:57Z</dcterms:created>
  <dcterms:modified xsi:type="dcterms:W3CDTF">2025-09-16T18:24:15Z</dcterms:modified>
</cp:coreProperties>
</file>